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11"/>
      <p:bold r:id="rId11"/>
      <p:italic r:id="rId11"/>
      <p:boldItalic r:id="rId11"/>
    </p:embeddedFont>
    <p:embeddedFont>
      <p:font typeface="Montserrat" panose="020F0502020204030204" pitchFamily="34" charset="0"/>
      <p:regular r:id="rId12"/>
      <p:bold r:id="rId13"/>
      <p:italic r:id="rId14"/>
      <p:boldItalic r:id="rId15"/>
    </p:embeddedFont>
    <p:embeddedFont>
      <p:font typeface="Raleway" panose="020F050202020403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05"/>
  </p:normalViewPr>
  <p:slideViewPr>
    <p:cSldViewPr snapToGrid="0" snapToObjects="1">
      <p:cViewPr varScale="1">
        <p:scale>
          <a:sx n="144" d="100"/>
          <a:sy n="144" d="100"/>
        </p:scale>
        <p:origin x="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NUL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11fe542db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11fe542db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11fe542d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11fe542d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11fe542d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11fe542d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11fe542db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11fe542db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11fe542db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11fe542db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buildings4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802058" y="1791243"/>
            <a:ext cx="235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685800" y="1839425"/>
            <a:ext cx="60366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o photo">
  <p:cSld name="BLANK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buildings3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" name="Google Shape;17;p3"/>
          <p:cNvCxnSpPr/>
          <p:nvPr/>
        </p:nvCxnSpPr>
        <p:spPr>
          <a:xfrm>
            <a:off x="802058" y="1715043"/>
            <a:ext cx="235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685800" y="1811950"/>
            <a:ext cx="4988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685800" y="3068650"/>
            <a:ext cx="4988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 descr="buildings1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" name="Google Shape;23;p4"/>
          <p:cNvCxnSpPr/>
          <p:nvPr/>
        </p:nvCxnSpPr>
        <p:spPr>
          <a:xfrm>
            <a:off x="1915850" y="865200"/>
            <a:ext cx="0" cy="34131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2529950" y="1013250"/>
            <a:ext cx="5803500" cy="31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▫"/>
              <a:defRPr sz="3000" i="1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▫"/>
              <a:defRPr sz="3000" i="1"/>
            </a:lvl9pPr>
          </a:lstStyle>
          <a:p>
            <a:endParaRPr/>
          </a:p>
        </p:txBody>
      </p:sp>
      <p:sp>
        <p:nvSpPr>
          <p:cNvPr id="25" name="Google Shape;25;p4"/>
          <p:cNvSpPr txBox="1"/>
          <p:nvPr/>
        </p:nvSpPr>
        <p:spPr>
          <a:xfrm>
            <a:off x="283500" y="1864150"/>
            <a:ext cx="16323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1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 descr="buildings2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" name="Google Shape;30;p5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2961550" y="1146025"/>
            <a:ext cx="5502900" cy="3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>
                <a:latin typeface="Raleway"/>
                <a:ea typeface="Raleway"/>
                <a:cs typeface="Raleway"/>
                <a:sym typeface="Raleway"/>
              </a:defRPr>
            </a:lvl1pPr>
            <a:lvl2pPr lvl="1"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" descr="buildings2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2949200" y="1146025"/>
            <a:ext cx="2740200" cy="3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5854441" y="1146025"/>
            <a:ext cx="2740200" cy="3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 descr="buildings2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" name="Google Shape;45;p7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2739575" y="1085100"/>
            <a:ext cx="1896300" cy="384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4732984" y="1085100"/>
            <a:ext cx="1896300" cy="384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6726393" y="1085100"/>
            <a:ext cx="1896300" cy="384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8" descr="buildings2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79050" y="1085093"/>
            <a:ext cx="235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" descr="buildings2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556950" y="4189168"/>
            <a:ext cx="80301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457200" y="4189175"/>
            <a:ext cx="8229600" cy="6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200"/>
              <a:buNone/>
              <a:defRPr sz="1200"/>
            </a:lvl1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0" descr="buildings2.jpg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0"/>
          <p:cNvSpPr/>
          <p:nvPr/>
        </p:nvSpPr>
        <p:spPr>
          <a:xfrm>
            <a:off x="283500" y="289525"/>
            <a:ext cx="8577000" cy="45645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6486D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146025"/>
            <a:ext cx="2154600" cy="8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961550" y="1146025"/>
            <a:ext cx="5502900" cy="35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aleway"/>
              <a:buChar char="▫"/>
              <a:defRPr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Remindyy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2483250" y="1676900"/>
            <a:ext cx="4177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Helvetica Neue"/>
                <a:ea typeface="Helvetica Neue"/>
                <a:cs typeface="Helvetica Neue"/>
                <a:sym typeface="Helvetica Neue"/>
              </a:rPr>
              <a:t>Remindy</a:t>
            </a:r>
            <a:endParaRPr sz="6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75" name="Google Shape;75;p12"/>
          <p:cNvGrpSpPr/>
          <p:nvPr/>
        </p:nvGrpSpPr>
        <p:grpSpPr>
          <a:xfrm>
            <a:off x="800651" y="1070678"/>
            <a:ext cx="543560" cy="446273"/>
            <a:chOff x="2599525" y="3688600"/>
            <a:chExt cx="428675" cy="351950"/>
          </a:xfrm>
        </p:grpSpPr>
        <p:sp>
          <p:nvSpPr>
            <p:cNvPr id="76" name="Google Shape;76;p12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79" name="Google Shape;79;p12"/>
          <p:cNvSpPr txBox="1">
            <a:spLocks noGrp="1"/>
          </p:cNvSpPr>
          <p:nvPr>
            <p:ph type="subTitle" idx="4294967295"/>
          </p:nvPr>
        </p:nvSpPr>
        <p:spPr>
          <a:xfrm>
            <a:off x="2900400" y="2894050"/>
            <a:ext cx="3343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latin typeface="Helvetica Neue"/>
                <a:ea typeface="Helvetica Neue"/>
                <a:cs typeface="Helvetica Neue"/>
                <a:sym typeface="Helvetica Neue"/>
              </a:rPr>
              <a:t>Presented by Team 6:</a:t>
            </a:r>
            <a:endParaRPr sz="2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0" name="Google Shape;80;p12"/>
          <p:cNvSpPr txBox="1">
            <a:spLocks noGrp="1"/>
          </p:cNvSpPr>
          <p:nvPr>
            <p:ph type="subTitle" idx="4294967295"/>
          </p:nvPr>
        </p:nvSpPr>
        <p:spPr>
          <a:xfrm>
            <a:off x="2438150" y="3294200"/>
            <a:ext cx="4435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Teddy Clark and Abdulai Jalloh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440850" y="409875"/>
            <a:ext cx="82623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Helvetica Neue"/>
                <a:ea typeface="Helvetica Neue"/>
                <a:cs typeface="Helvetica Neue"/>
                <a:sym typeface="Helvetica Neue"/>
              </a:rPr>
              <a:t>AGENDA</a:t>
            </a:r>
            <a:endParaRPr sz="3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2"/>
          </p:nvPr>
        </p:nvSpPr>
        <p:spPr>
          <a:xfrm>
            <a:off x="573600" y="1222225"/>
            <a:ext cx="4159200" cy="30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Description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81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Value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Information Architecture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2</a:t>
            </a:fld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88" name="Google Shape;88;p13"/>
          <p:cNvGrpSpPr/>
          <p:nvPr/>
        </p:nvGrpSpPr>
        <p:grpSpPr>
          <a:xfrm>
            <a:off x="573608" y="565508"/>
            <a:ext cx="315881" cy="297195"/>
            <a:chOff x="5972700" y="2330200"/>
            <a:chExt cx="411625" cy="387275"/>
          </a:xfrm>
        </p:grpSpPr>
        <p:sp>
          <p:nvSpPr>
            <p:cNvPr id="89" name="Google Shape;89;p1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91" name="Google Shape;91;p13"/>
          <p:cNvSpPr txBox="1">
            <a:spLocks noGrp="1"/>
          </p:cNvSpPr>
          <p:nvPr>
            <p:ph type="body" idx="2"/>
          </p:nvPr>
        </p:nvSpPr>
        <p:spPr>
          <a:xfrm>
            <a:off x="4980675" y="1222225"/>
            <a:ext cx="3757800" cy="30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9100">
              <a:lnSpc>
                <a:spcPct val="200000"/>
              </a:lnSpc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Area Focus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19100">
              <a:lnSpc>
                <a:spcPct val="200000"/>
              </a:lnSpc>
              <a:spcBef>
                <a:spcPts val="0"/>
              </a:spcBef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Future Developments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19100">
              <a:lnSpc>
                <a:spcPct val="200000"/>
              </a:lnSpc>
              <a:spcBef>
                <a:spcPts val="0"/>
              </a:spcBef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Questions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title"/>
          </p:nvPr>
        </p:nvSpPr>
        <p:spPr>
          <a:xfrm>
            <a:off x="440850" y="409875"/>
            <a:ext cx="82623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Helvetica Neue"/>
                <a:ea typeface="Helvetica Neue"/>
                <a:cs typeface="Helvetica Neue"/>
                <a:sym typeface="Helvetica Neue"/>
              </a:rPr>
              <a:t>DESCRIPTION</a:t>
            </a:r>
            <a:endParaRPr sz="3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2"/>
          </p:nvPr>
        </p:nvSpPr>
        <p:spPr>
          <a:xfrm>
            <a:off x="573600" y="1222225"/>
            <a:ext cx="7906800" cy="30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Purpose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Help users remember upcoming tasks</a:t>
            </a:r>
            <a:endParaRPr sz="22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Appealing user experience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Audience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General population - simple design</a:t>
            </a:r>
            <a:endParaRPr sz="22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People who want to stay better organized</a:t>
            </a:r>
            <a:endParaRPr sz="22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3</a:t>
            </a:fld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99" name="Google Shape;99;p14"/>
          <p:cNvGrpSpPr/>
          <p:nvPr/>
        </p:nvGrpSpPr>
        <p:grpSpPr>
          <a:xfrm>
            <a:off x="573608" y="565508"/>
            <a:ext cx="315881" cy="297195"/>
            <a:chOff x="5972700" y="2330200"/>
            <a:chExt cx="411625" cy="387275"/>
          </a:xfrm>
        </p:grpSpPr>
        <p:sp>
          <p:nvSpPr>
            <p:cNvPr id="100" name="Google Shape;100;p1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440850" y="409875"/>
            <a:ext cx="82623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Helvetica Neue"/>
                <a:ea typeface="Helvetica Neue"/>
                <a:cs typeface="Helvetica Neue"/>
                <a:sym typeface="Helvetica Neue"/>
              </a:rPr>
              <a:t>VALUE</a:t>
            </a:r>
            <a:endParaRPr sz="3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5"/>
          <p:cNvSpPr txBox="1">
            <a:spLocks noGrp="1"/>
          </p:cNvSpPr>
          <p:nvPr>
            <p:ph type="body" idx="2"/>
          </p:nvPr>
        </p:nvSpPr>
        <p:spPr>
          <a:xfrm>
            <a:off x="573600" y="1222225"/>
            <a:ext cx="3967800" cy="30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Distinguishable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Levels of importance</a:t>
            </a:r>
          </a:p>
          <a:p>
            <a:pPr marL="91440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-US" sz="2200" dirty="0">
                <a:latin typeface="Helvetica Neue"/>
                <a:ea typeface="Helvetica Neue"/>
                <a:cs typeface="Helvetica Neue"/>
                <a:sym typeface="Helvetica Neue"/>
              </a:rPr>
              <a:t>Reading Material</a:t>
            </a:r>
            <a:endParaRPr sz="22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Predictive tasks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Demand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Competitors fall short</a:t>
            </a:r>
            <a:endParaRPr sz="22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Unutilized technology</a:t>
            </a:r>
            <a:endParaRPr sz="22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5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4</a:t>
            </a:fld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09" name="Google Shape;109;p15"/>
          <p:cNvGrpSpPr/>
          <p:nvPr/>
        </p:nvGrpSpPr>
        <p:grpSpPr>
          <a:xfrm>
            <a:off x="573608" y="565508"/>
            <a:ext cx="315881" cy="297195"/>
            <a:chOff x="5972700" y="2330200"/>
            <a:chExt cx="411625" cy="387275"/>
          </a:xfrm>
        </p:grpSpPr>
        <p:sp>
          <p:nvSpPr>
            <p:cNvPr id="110" name="Google Shape;110;p1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grpSp>
        <p:nvGrpSpPr>
          <p:cNvPr id="112" name="Google Shape;112;p15"/>
          <p:cNvGrpSpPr/>
          <p:nvPr/>
        </p:nvGrpSpPr>
        <p:grpSpPr>
          <a:xfrm>
            <a:off x="5602732" y="1557000"/>
            <a:ext cx="1978268" cy="1933679"/>
            <a:chOff x="5233525" y="4954450"/>
            <a:chExt cx="538275" cy="516350"/>
          </a:xfrm>
        </p:grpSpPr>
        <p:sp>
          <p:nvSpPr>
            <p:cNvPr id="113" name="Google Shape;113;p15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ctrTitle"/>
          </p:nvPr>
        </p:nvSpPr>
        <p:spPr>
          <a:xfrm>
            <a:off x="685800" y="1811950"/>
            <a:ext cx="4988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bg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INFORMATION</a:t>
            </a:r>
            <a:endParaRPr sz="4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ARCHITECTURE</a:t>
            </a:r>
            <a:endParaRPr sz="4400" dirty="0"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1"/>
          </p:nvPr>
        </p:nvSpPr>
        <p:spPr>
          <a:xfrm>
            <a:off x="685800" y="3141074"/>
            <a:ext cx="4988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Let’s start with Remindy’s structure</a:t>
            </a:r>
            <a:endParaRPr sz="1800" dirty="0"/>
          </a:p>
        </p:txBody>
      </p:sp>
      <p:grpSp>
        <p:nvGrpSpPr>
          <p:cNvPr id="130" name="Google Shape;130;p16"/>
          <p:cNvGrpSpPr/>
          <p:nvPr/>
        </p:nvGrpSpPr>
        <p:grpSpPr>
          <a:xfrm>
            <a:off x="795128" y="927910"/>
            <a:ext cx="548628" cy="530528"/>
            <a:chOff x="1247825" y="5001950"/>
            <a:chExt cx="443300" cy="428675"/>
          </a:xfrm>
        </p:grpSpPr>
        <p:sp>
          <p:nvSpPr>
            <p:cNvPr id="131" name="Google Shape;131;p16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 txBox="1">
            <a:spLocks noGrp="1"/>
          </p:cNvSpPr>
          <p:nvPr>
            <p:ph type="title"/>
          </p:nvPr>
        </p:nvSpPr>
        <p:spPr>
          <a:xfrm>
            <a:off x="440850" y="409875"/>
            <a:ext cx="82623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Helvetica Neue"/>
                <a:ea typeface="Helvetica Neue"/>
                <a:cs typeface="Helvetica Neue"/>
                <a:sym typeface="Helvetica Neue"/>
              </a:rPr>
              <a:t>AREA FOCUS</a:t>
            </a:r>
            <a:endParaRPr sz="3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" name="Google Shape;142;p17"/>
          <p:cNvSpPr txBox="1">
            <a:spLocks noGrp="1"/>
          </p:cNvSpPr>
          <p:nvPr>
            <p:ph type="body" idx="2"/>
          </p:nvPr>
        </p:nvSpPr>
        <p:spPr>
          <a:xfrm>
            <a:off x="573600" y="1222225"/>
            <a:ext cx="8129400" cy="30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Area 1 - HTML / CSS: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Format layout of the website</a:t>
            </a:r>
            <a:endParaRPr sz="22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Multiple internal page links</a:t>
            </a:r>
            <a:endParaRPr sz="22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Area 2 - JavaScript interactivity: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Mouse hovers</a:t>
            </a:r>
            <a:endParaRPr sz="22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" sz="2200" dirty="0">
                <a:latin typeface="Helvetica Neue"/>
                <a:ea typeface="Helvetica Neue"/>
                <a:cs typeface="Helvetica Neue"/>
                <a:sym typeface="Helvetica Neue"/>
              </a:rPr>
              <a:t>Animations</a:t>
            </a:r>
          </a:p>
          <a:p>
            <a:pPr marL="91440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Wingdings" pitchFamily="2" charset="2"/>
              <a:buChar char="Ø"/>
            </a:pPr>
            <a:r>
              <a:rPr lang="en-US" sz="2200" dirty="0">
                <a:latin typeface="Helvetica Neue"/>
                <a:ea typeface="Helvetica Neue"/>
                <a:cs typeface="Helvetica Neue"/>
                <a:sym typeface="Helvetica Neue"/>
              </a:rPr>
              <a:t>Page redirects</a:t>
            </a:r>
            <a:endParaRPr sz="22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3" name="Google Shape;143;p17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6</a:t>
            </a:fld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44" name="Google Shape;144;p17"/>
          <p:cNvGrpSpPr/>
          <p:nvPr/>
        </p:nvGrpSpPr>
        <p:grpSpPr>
          <a:xfrm>
            <a:off x="573608" y="565508"/>
            <a:ext cx="315881" cy="297195"/>
            <a:chOff x="5972700" y="2330200"/>
            <a:chExt cx="411625" cy="387275"/>
          </a:xfrm>
        </p:grpSpPr>
        <p:sp>
          <p:nvSpPr>
            <p:cNvPr id="145" name="Google Shape;145;p1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"/>
          <p:cNvSpPr txBox="1">
            <a:spLocks noGrp="1"/>
          </p:cNvSpPr>
          <p:nvPr>
            <p:ph type="title"/>
          </p:nvPr>
        </p:nvSpPr>
        <p:spPr>
          <a:xfrm>
            <a:off x="440850" y="409875"/>
            <a:ext cx="82623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Helvetica Neue"/>
                <a:ea typeface="Helvetica Neue"/>
                <a:cs typeface="Helvetica Neue"/>
                <a:sym typeface="Helvetica Neue"/>
              </a:rPr>
              <a:t>FUTURE DEVELOPMENTS</a:t>
            </a:r>
            <a:endParaRPr sz="3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2" name="Google Shape;152;p18"/>
          <p:cNvSpPr txBox="1">
            <a:spLocks noGrp="1"/>
          </p:cNvSpPr>
          <p:nvPr>
            <p:ph type="body" idx="2"/>
          </p:nvPr>
        </p:nvSpPr>
        <p:spPr>
          <a:xfrm>
            <a:off x="573600" y="1222225"/>
            <a:ext cx="8129400" cy="30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Sort to-do list entries by categories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Predict to-do list activities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JavaScript for better flow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Wingdings" pitchFamily="2" charset="2"/>
              <a:buChar char="Ø"/>
            </a:pPr>
            <a:r>
              <a:rPr lang="en" sz="2400" dirty="0">
                <a:latin typeface="Helvetica Neue"/>
                <a:ea typeface="Helvetica Neue"/>
                <a:cs typeface="Helvetica Neue"/>
                <a:sym typeface="Helvetica Neue"/>
              </a:rPr>
              <a:t>Save sign-up user profile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" name="Google Shape;153;p18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7</a:t>
            </a:fld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54" name="Google Shape;154;p18"/>
          <p:cNvGrpSpPr/>
          <p:nvPr/>
        </p:nvGrpSpPr>
        <p:grpSpPr>
          <a:xfrm>
            <a:off x="573608" y="565508"/>
            <a:ext cx="315881" cy="297195"/>
            <a:chOff x="5972700" y="2330200"/>
            <a:chExt cx="411625" cy="387275"/>
          </a:xfrm>
        </p:grpSpPr>
        <p:sp>
          <p:nvSpPr>
            <p:cNvPr id="155" name="Google Shape;155;p1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>
            <a:spLocks noGrp="1"/>
          </p:cNvSpPr>
          <p:nvPr>
            <p:ph type="sldNum" idx="12"/>
          </p:nvPr>
        </p:nvSpPr>
        <p:spPr>
          <a:xfrm>
            <a:off x="457200" y="4189182"/>
            <a:ext cx="548700" cy="54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Raleway"/>
                <a:ea typeface="Raleway"/>
                <a:cs typeface="Raleway"/>
                <a:sym typeface="Raleway"/>
              </a:rPr>
              <a:t>8</a:t>
            </a:fld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62" name="Google Shape;162;p19"/>
          <p:cNvGrpSpPr/>
          <p:nvPr/>
        </p:nvGrpSpPr>
        <p:grpSpPr>
          <a:xfrm>
            <a:off x="574284" y="556824"/>
            <a:ext cx="292514" cy="292514"/>
            <a:chOff x="1278900" y="2333250"/>
            <a:chExt cx="381175" cy="381175"/>
          </a:xfrm>
        </p:grpSpPr>
        <p:sp>
          <p:nvSpPr>
            <p:cNvPr id="163" name="Google Shape;163;p19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19"/>
          <p:cNvSpPr txBox="1">
            <a:spLocks noGrp="1"/>
          </p:cNvSpPr>
          <p:nvPr>
            <p:ph type="title"/>
          </p:nvPr>
        </p:nvSpPr>
        <p:spPr>
          <a:xfrm>
            <a:off x="440850" y="1891725"/>
            <a:ext cx="82623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Helvetica Neue"/>
                <a:ea typeface="Helvetica Neue"/>
                <a:cs typeface="Helvetica Neue"/>
                <a:sym typeface="Helvetica Neue"/>
              </a:rPr>
              <a:t>Questions?</a:t>
            </a:r>
            <a:endParaRPr sz="6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in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123</Words>
  <Application>Microsoft Macintosh PowerPoint</Application>
  <PresentationFormat>On-screen Show (16:9)</PresentationFormat>
  <Paragraphs>48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Montserrat</vt:lpstr>
      <vt:lpstr>Wingdings</vt:lpstr>
      <vt:lpstr>Arial</vt:lpstr>
      <vt:lpstr>Raleway</vt:lpstr>
      <vt:lpstr>Helvetica Neue</vt:lpstr>
      <vt:lpstr>Marina template</vt:lpstr>
      <vt:lpstr>Remindy</vt:lpstr>
      <vt:lpstr>AGENDA</vt:lpstr>
      <vt:lpstr>DESCRIPTION</vt:lpstr>
      <vt:lpstr>VALUE</vt:lpstr>
      <vt:lpstr>INFORMATION ARCHITECTURE</vt:lpstr>
      <vt:lpstr>AREA FOCUS</vt:lpstr>
      <vt:lpstr>FUTURE DEVELOPMENTS</vt:lpstr>
      <vt:lpstr>Questions?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Remindy</dc:title>
  <cp:lastModifiedBy>Microsoft Office User</cp:lastModifiedBy>
  <cp:revision>4</cp:revision>
  <dcterms:modified xsi:type="dcterms:W3CDTF">2019-04-22T17:12:53Z</dcterms:modified>
</cp:coreProperties>
</file>